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4660-92DF-4D6D-B1D6-DD614E3FBFD6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3BBF-F825-49EE-AC0C-8A6008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2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4660-92DF-4D6D-B1D6-DD614E3FBFD6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3BBF-F825-49EE-AC0C-8A6008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4660-92DF-4D6D-B1D6-DD614E3FBFD6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3BBF-F825-49EE-AC0C-8A6008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9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4660-92DF-4D6D-B1D6-DD614E3FBFD6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3BBF-F825-49EE-AC0C-8A6008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1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4660-92DF-4D6D-B1D6-DD614E3FBFD6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3BBF-F825-49EE-AC0C-8A6008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1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4660-92DF-4D6D-B1D6-DD614E3FBFD6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3BBF-F825-49EE-AC0C-8A6008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5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4660-92DF-4D6D-B1D6-DD614E3FBFD6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3BBF-F825-49EE-AC0C-8A6008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5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4660-92DF-4D6D-B1D6-DD614E3FBFD6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3BBF-F825-49EE-AC0C-8A6008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5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4660-92DF-4D6D-B1D6-DD614E3FBFD6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3BBF-F825-49EE-AC0C-8A6008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5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4660-92DF-4D6D-B1D6-DD614E3FBFD6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3BBF-F825-49EE-AC0C-8A6008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0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4660-92DF-4D6D-B1D6-DD614E3FBFD6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63BBF-F825-49EE-AC0C-8A6008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47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64660-92DF-4D6D-B1D6-DD614E3FBFD6}" type="datetimeFigureOut">
              <a:rPr lang="en-US" smtClean="0"/>
              <a:t>8/7/2016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63BBF-F825-49EE-AC0C-8A600844F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0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775"/>
            <a:ext cx="8001000" cy="1089025"/>
          </a:xfrm>
        </p:spPr>
        <p:txBody>
          <a:bodyPr/>
          <a:lstStyle/>
          <a:p>
            <a:r>
              <a:rPr lang="en-US" dirty="0" smtClean="0"/>
              <a:t>X265_2.0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574599"/>
              </p:ext>
            </p:extLst>
          </p:nvPr>
        </p:nvGraphicFramePr>
        <p:xfrm>
          <a:off x="1524000" y="1899920"/>
          <a:ext cx="6096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Encode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time(sec)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Bitrate (Kbps)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PSNR (dB)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SSIM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116.18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1634.28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38.941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0.9305457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186.82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1714.33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39.089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0.9319648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337.69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1932.09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39.431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0.9378147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294.33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1505.85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39.463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0.9385931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691.98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1517.40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39.594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0.9402380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845.41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1398.12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39.577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0.9395869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2587.47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1245.18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39.714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0.9400384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38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775"/>
            <a:ext cx="8001000" cy="1089025"/>
          </a:xfrm>
        </p:spPr>
        <p:txBody>
          <a:bodyPr/>
          <a:lstStyle/>
          <a:p>
            <a:r>
              <a:rPr lang="en-US" dirty="0" smtClean="0"/>
              <a:t>X265_2.0+Patch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632625"/>
              </p:ext>
            </p:extLst>
          </p:nvPr>
        </p:nvGraphicFramePr>
        <p:xfrm>
          <a:off x="1524000" y="1899920"/>
          <a:ext cx="6096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Encode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time(sec)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Bitrate (Kbps)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PSNR (dB)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SSIM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1415.76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0.9354962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142.82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1496.63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39.457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0.9373541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265.70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1360.29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39.739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0.9423572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188.61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1360.09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39.748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0.9425062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414.81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1359.90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39.889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0.9442979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545.17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1558.45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40.573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0.9509262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3361.28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1491.08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40.681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0.9510652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374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775"/>
            <a:ext cx="8001000" cy="1089025"/>
          </a:xfrm>
        </p:spPr>
        <p:txBody>
          <a:bodyPr/>
          <a:lstStyle/>
          <a:p>
            <a:r>
              <a:rPr lang="en-US" dirty="0" smtClean="0"/>
              <a:t>BD-PSNR/SSIM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548249"/>
              </p:ext>
            </p:extLst>
          </p:nvPr>
        </p:nvGraphicFramePr>
        <p:xfrm>
          <a:off x="381000" y="1899920"/>
          <a:ext cx="8382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X265_2.0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X265_2.0+Patch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Bitrate(Kbps)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PSNR(dB)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Bitrate(Kbps)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PSNR(dB)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SSIM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2805.80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41.705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0.9549369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2789.81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42.313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0.9618795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3675.34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42.505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0.9614104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3702.49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43.077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0.9670520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5467.15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43.477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0.9685956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5597.74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43.987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0.9725769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7644.09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44.225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0.9731586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7540.40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44.482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0.9752420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15725.05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45.298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0.9789613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15444.13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45.431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0.9796887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619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141</Words>
  <Application>Microsoft Office PowerPoint</Application>
  <PresentationFormat>On-screen Show (4:3)</PresentationFormat>
  <Paragraphs>121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X265_2.0</vt:lpstr>
      <vt:lpstr>X265_2.0+Patch</vt:lpstr>
      <vt:lpstr>BD-PSNR/SSIM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X265_2.0</dc:title>
  <dc:creator>vanand</dc:creator>
  <cp:lastModifiedBy>vanand</cp:lastModifiedBy>
  <cp:revision>14</cp:revision>
  <dcterms:created xsi:type="dcterms:W3CDTF">2016-08-07T05:36:26Z</dcterms:created>
  <dcterms:modified xsi:type="dcterms:W3CDTF">2016-08-07T09:09:41Z</dcterms:modified>
</cp:coreProperties>
</file>